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66"/>
    <a:srgbClr val="000000"/>
    <a:srgbClr val="8F0892"/>
    <a:srgbClr val="FF3300"/>
    <a:srgbClr val="0033CC"/>
    <a:srgbClr val="282CD8"/>
    <a:srgbClr val="006600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88" d="100"/>
          <a:sy n="8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046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настасия\Downloads\viptalisman_1660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7529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астасия\Downloads\viptalisman_12000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3730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ГАЙОК\2020\ПРЕЗЕНТАЦИЯ\Cartoon sun rainbow 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0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5616" y="476672"/>
            <a:ext cx="69847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b="1" i="1" dirty="0" smtClean="0">
                <a:solidFill>
                  <a:srgbClr val="660066"/>
                </a:solidFill>
                <a:latin typeface="Franklin Gothic Demi" pitchFamily="34" charset="0"/>
              </a:rPr>
              <a:t>Програми, за якими працює група: </a:t>
            </a:r>
            <a:endParaRPr lang="uk-UA" sz="2500" b="1" i="1" dirty="0">
              <a:solidFill>
                <a:srgbClr val="660066"/>
              </a:solidFill>
              <a:latin typeface="Franklin Gothic Dem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1196753"/>
            <a:ext cx="6317379" cy="3193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Програма </a:t>
            </a:r>
            <a:r>
              <a:rPr lang="uk-UA" sz="2400" b="1" i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розвитку дітей дошкільного віку із затримкою психічного розвитку від 3 до 7 років «Віконечко</a:t>
            </a:r>
            <a:r>
              <a:rPr lang="uk-UA" sz="2400" b="1" i="1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»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</a:pPr>
            <a:endParaRPr lang="uk-UA" sz="2400" b="1" i="1" dirty="0" smtClean="0">
              <a:solidFill>
                <a:srgbClr val="000099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Комплексна програма розвитку дітей дошкільного віку з аутизмом «Розквіт</a:t>
            </a:r>
            <a:r>
              <a:rPr lang="uk-UA" sz="2400" b="1" i="1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»</a:t>
            </a:r>
            <a:endParaRPr lang="uk-UA" sz="2400" b="1" i="1" dirty="0" smtClean="0">
              <a:solidFill>
                <a:srgbClr val="000099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endParaRPr lang="uk-UA" sz="2400" b="1" i="1" dirty="0">
              <a:solidFill>
                <a:srgbClr val="000099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37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АЙОК\2020\ПРЕЗЕНТАЦИЯ\Cartoon sun rainbow 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97"/>
          <a:stretch/>
        </p:blipFill>
        <p:spPr bwMode="auto">
          <a:xfrm>
            <a:off x="251520" y="28794"/>
            <a:ext cx="3435534" cy="266658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2420888"/>
            <a:ext cx="40925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rgbClr val="000099"/>
                </a:solidFill>
                <a:latin typeface="Times New Roman"/>
              </a:rPr>
              <a:t>Відчиняє "Капітошка" двері,</a:t>
            </a:r>
            <a:endParaRPr lang="uk-UA" sz="2000" dirty="0">
              <a:solidFill>
                <a:srgbClr val="000099"/>
              </a:solidFill>
              <a:latin typeface="PT Sans Narrow"/>
            </a:endParaRPr>
          </a:p>
          <a:p>
            <a:pPr algn="ctr"/>
            <a:r>
              <a:rPr lang="uk-UA" sz="2000" b="1" i="1" dirty="0">
                <a:solidFill>
                  <a:srgbClr val="000099"/>
                </a:solidFill>
                <a:latin typeface="Times New Roman"/>
              </a:rPr>
              <a:t>Щоб зустріти малят повсякчас,</a:t>
            </a:r>
            <a:endParaRPr lang="uk-UA" sz="2000" dirty="0">
              <a:solidFill>
                <a:srgbClr val="000099"/>
              </a:solidFill>
              <a:latin typeface="PT Sans Narrow"/>
            </a:endParaRPr>
          </a:p>
          <a:p>
            <a:pPr algn="ctr"/>
            <a:r>
              <a:rPr lang="uk-UA" sz="2000" b="1" i="1" dirty="0">
                <a:solidFill>
                  <a:srgbClr val="000099"/>
                </a:solidFill>
                <a:latin typeface="Times New Roman"/>
              </a:rPr>
              <a:t>Наша ласка, любов і турбота,</a:t>
            </a:r>
            <a:endParaRPr lang="uk-UA" sz="2000" dirty="0">
              <a:solidFill>
                <a:srgbClr val="000099"/>
              </a:solidFill>
              <a:latin typeface="PT Sans Narrow"/>
            </a:endParaRPr>
          </a:p>
          <a:p>
            <a:pPr algn="ctr"/>
            <a:r>
              <a:rPr lang="uk-UA" sz="2000" dirty="0">
                <a:solidFill>
                  <a:srgbClr val="000099"/>
                </a:solidFill>
                <a:latin typeface="PT Sans Narrow"/>
              </a:rPr>
              <a:t> </a:t>
            </a:r>
            <a:r>
              <a:rPr lang="uk-UA" sz="2000" b="1" i="1" dirty="0" smtClean="0">
                <a:solidFill>
                  <a:srgbClr val="000099"/>
                </a:solidFill>
                <a:latin typeface="Times New Roman"/>
              </a:rPr>
              <a:t>З </a:t>
            </a:r>
            <a:r>
              <a:rPr lang="uk-UA" sz="2000" b="1" i="1" dirty="0">
                <a:solidFill>
                  <a:srgbClr val="000099"/>
                </a:solidFill>
                <a:latin typeface="Times New Roman"/>
              </a:rPr>
              <a:t>нетерпінням чекають на вас!</a:t>
            </a:r>
            <a:endParaRPr lang="uk-UA" sz="2000" dirty="0">
              <a:solidFill>
                <a:srgbClr val="000099"/>
              </a:solidFill>
              <a:latin typeface="PT Sans Narrow"/>
            </a:endParaRPr>
          </a:p>
          <a:p>
            <a:pPr algn="ctr"/>
            <a:r>
              <a:rPr lang="uk-UA" dirty="0">
                <a:solidFill>
                  <a:srgbClr val="000099"/>
                </a:solidFill>
                <a:latin typeface="PT Sans Narrow"/>
              </a:rPr>
              <a:t> </a:t>
            </a:r>
            <a:endParaRPr lang="uk-UA" dirty="0" smtClean="0">
              <a:solidFill>
                <a:srgbClr val="000099"/>
              </a:solidFill>
              <a:latin typeface="PT Sans Narrow"/>
            </a:endParaRPr>
          </a:p>
          <a:p>
            <a:pPr algn="ctr"/>
            <a:endParaRPr lang="uk-UA" dirty="0">
              <a:solidFill>
                <a:srgbClr val="000099"/>
              </a:solidFill>
              <a:latin typeface="PT Sans Narrow"/>
            </a:endParaRPr>
          </a:p>
          <a:p>
            <a:pPr algn="ctr"/>
            <a:r>
              <a:rPr lang="uk-UA" sz="2000" b="1" i="1" dirty="0">
                <a:solidFill>
                  <a:srgbClr val="000099"/>
                </a:solidFill>
                <a:latin typeface="Times New Roman"/>
              </a:rPr>
              <a:t>Капітошки хочуть знати,</a:t>
            </a:r>
            <a:endParaRPr lang="uk-UA" sz="2000" dirty="0">
              <a:solidFill>
                <a:srgbClr val="000099"/>
              </a:solidFill>
              <a:latin typeface="PT Sans Narrow"/>
            </a:endParaRPr>
          </a:p>
          <a:p>
            <a:pPr algn="ctr"/>
            <a:r>
              <a:rPr lang="uk-UA" sz="2000" b="1" i="1" dirty="0">
                <a:solidFill>
                  <a:srgbClr val="000099"/>
                </a:solidFill>
                <a:latin typeface="Times New Roman"/>
              </a:rPr>
              <a:t>І цікаве все вивчати,</a:t>
            </a:r>
            <a:endParaRPr lang="uk-UA" sz="2000" dirty="0">
              <a:solidFill>
                <a:srgbClr val="000099"/>
              </a:solidFill>
              <a:latin typeface="PT Sans Narrow"/>
            </a:endParaRPr>
          </a:p>
          <a:p>
            <a:pPr algn="ctr"/>
            <a:r>
              <a:rPr lang="uk-UA" sz="2000" b="1" i="1" dirty="0">
                <a:solidFill>
                  <a:srgbClr val="000099"/>
                </a:solidFill>
                <a:latin typeface="Times New Roman"/>
              </a:rPr>
              <a:t>Малювати, працювати</a:t>
            </a:r>
            <a:endParaRPr lang="uk-UA" sz="2000" dirty="0">
              <a:solidFill>
                <a:srgbClr val="000099"/>
              </a:solidFill>
              <a:latin typeface="PT Sans Narrow"/>
            </a:endParaRPr>
          </a:p>
          <a:p>
            <a:pPr algn="ctr">
              <a:spcAft>
                <a:spcPts val="0"/>
              </a:spcAft>
            </a:pPr>
            <a:r>
              <a:rPr lang="uk-UA" sz="2000" b="1" i="1" dirty="0">
                <a:solidFill>
                  <a:srgbClr val="000099"/>
                </a:solidFill>
                <a:latin typeface="Times New Roman"/>
              </a:rPr>
              <a:t>І природу </a:t>
            </a:r>
            <a:r>
              <a:rPr lang="uk-UA" sz="2000" b="1" i="1" dirty="0" smtClean="0">
                <a:solidFill>
                  <a:srgbClr val="000099"/>
                </a:solidFill>
                <a:latin typeface="Times New Roman"/>
              </a:rPr>
              <a:t>пізнавати!</a:t>
            </a:r>
            <a:endParaRPr lang="uk-UA" sz="2000" b="0" i="0" dirty="0">
              <a:solidFill>
                <a:srgbClr val="000099"/>
              </a:solidFill>
              <a:effectLst/>
              <a:latin typeface="PT Sans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627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F:\ГАЙОК\2020\ПРЕЗЕНТАЦИЯ\Cartoon sun rainbow 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29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2420888"/>
            <a:ext cx="4608512" cy="1623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 smtClean="0">
                <a:solidFill>
                  <a:srgbClr val="282CD8"/>
                </a:solidFill>
                <a:latin typeface="Times New Roman"/>
                <a:ea typeface="Calibri"/>
                <a:cs typeface="Times New Roman"/>
              </a:rPr>
              <a:t>«Від милосердя до педагогіки,</a:t>
            </a:r>
            <a:endParaRPr lang="uk-UA" sz="2400" b="1" i="1" dirty="0" smtClean="0">
              <a:solidFill>
                <a:srgbClr val="282CD8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 smtClean="0">
                <a:solidFill>
                  <a:srgbClr val="282CD8"/>
                </a:solidFill>
                <a:latin typeface="Times New Roman"/>
                <a:ea typeface="Calibri"/>
                <a:cs typeface="Times New Roman"/>
              </a:rPr>
              <a:t>Від </a:t>
            </a:r>
            <a:r>
              <a:rPr lang="uk-UA" sz="2400" b="1" i="1" dirty="0">
                <a:solidFill>
                  <a:srgbClr val="282CD8"/>
                </a:solidFill>
                <a:latin typeface="Times New Roman"/>
                <a:ea typeface="Calibri"/>
                <a:cs typeface="Times New Roman"/>
              </a:rPr>
              <a:t>корекції до комунікації,</a:t>
            </a:r>
            <a:endParaRPr lang="uk-UA" sz="2400" b="1" i="1" dirty="0">
              <a:solidFill>
                <a:srgbClr val="282CD8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 smtClean="0">
                <a:solidFill>
                  <a:srgbClr val="282CD8"/>
                </a:solidFill>
                <a:latin typeface="Times New Roman"/>
                <a:ea typeface="Calibri"/>
                <a:cs typeface="Times New Roman"/>
              </a:rPr>
              <a:t>Від </a:t>
            </a:r>
            <a:r>
              <a:rPr lang="uk-UA" sz="2400" b="1" i="1" dirty="0">
                <a:solidFill>
                  <a:srgbClr val="282CD8"/>
                </a:solidFill>
                <a:latin typeface="Times New Roman"/>
                <a:ea typeface="Calibri"/>
                <a:cs typeface="Times New Roman"/>
              </a:rPr>
              <a:t>традиції до інновації!»</a:t>
            </a:r>
            <a:endParaRPr lang="uk-UA" sz="2400" b="1" i="1" dirty="0">
              <a:solidFill>
                <a:srgbClr val="282CD8"/>
              </a:solidFill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1362577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</a:t>
            </a:r>
            <a:r>
              <a:rPr lang="uk-UA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ДЕВІЗ:</a:t>
            </a:r>
            <a:endParaRPr lang="uk-UA" sz="4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44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ГАЙОК\2020\ПРЕЗЕНТАЦИЯ\Cartoon sun rainbow 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505670"/>
            <a:ext cx="344274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Вихователі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348615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000099"/>
                </a:solidFill>
                <a:latin typeface="Franklin Gothic Medium" pitchFamily="34" charset="0"/>
              </a:rPr>
              <a:t>Чемерис Лілія Костянтинівна</a:t>
            </a:r>
          </a:p>
          <a:p>
            <a:r>
              <a:rPr lang="uk-UA" sz="2400" i="1" dirty="0" smtClean="0">
                <a:solidFill>
                  <a:srgbClr val="000099"/>
                </a:solidFill>
                <a:latin typeface="Franklin Gothic Medium" pitchFamily="34" charset="0"/>
              </a:rPr>
              <a:t>Матвієвська Вікторія Сергіївна</a:t>
            </a:r>
            <a:endParaRPr lang="uk-UA" sz="2400" i="1" dirty="0">
              <a:solidFill>
                <a:srgbClr val="000099"/>
              </a:solidFill>
              <a:latin typeface="Franklin Gothic Medium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794338" y="4220851"/>
            <a:ext cx="755565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Вчитель – логопед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r>
              <a:rPr lang="uk-UA" sz="2400" i="1" dirty="0" smtClean="0">
                <a:solidFill>
                  <a:srgbClr val="000099"/>
                </a:solidFill>
                <a:latin typeface="Franklin Gothic Medium" pitchFamily="34" charset="0"/>
              </a:rPr>
              <a:t>				Ткаченко </a:t>
            </a:r>
            <a:r>
              <a:rPr lang="uk-UA" sz="2400" i="1" dirty="0" smtClean="0">
                <a:solidFill>
                  <a:srgbClr val="000099"/>
                </a:solidFill>
                <a:latin typeface="Franklin Gothic Medium" pitchFamily="34" charset="0"/>
              </a:rPr>
              <a:t>Інна </a:t>
            </a:r>
            <a:r>
              <a:rPr lang="uk-UA" sz="2400" i="1" dirty="0" smtClean="0">
                <a:solidFill>
                  <a:srgbClr val="000099"/>
                </a:solidFill>
                <a:latin typeface="Franklin Gothic Medium" pitchFamily="34" charset="0"/>
              </a:rPr>
              <a:t>Леонідівна</a:t>
            </a:r>
          </a:p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    Вчитель – дефектолог:</a:t>
            </a:r>
            <a:endParaRPr lang="uk-UA" sz="4400" i="1" dirty="0" smtClean="0">
              <a:solidFill>
                <a:srgbClr val="000099"/>
              </a:solidFill>
              <a:latin typeface="Franklin Gothic Medium" pitchFamily="34" charset="0"/>
            </a:endParaRPr>
          </a:p>
          <a:p>
            <a:r>
              <a:rPr lang="uk-UA" sz="2400" i="1" dirty="0" smtClean="0">
                <a:solidFill>
                  <a:srgbClr val="000099"/>
                </a:solidFill>
                <a:latin typeface="Franklin Gothic Medium" pitchFamily="34" charset="0"/>
              </a:rPr>
              <a:t>				Павлова </a:t>
            </a:r>
            <a:r>
              <a:rPr lang="uk-UA" sz="2400" i="1" dirty="0" smtClean="0">
                <a:solidFill>
                  <a:srgbClr val="000099"/>
                </a:solidFill>
                <a:latin typeface="Franklin Gothic Medium" pitchFamily="34" charset="0"/>
              </a:rPr>
              <a:t>Олена Олексіївна</a:t>
            </a: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8460432" y="5517232"/>
            <a:ext cx="144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400" i="1" dirty="0">
              <a:solidFill>
                <a:srgbClr val="000099"/>
              </a:solidFill>
              <a:latin typeface="Franklin Gothic Medium" pitchFamily="34" charset="0"/>
            </a:endParaRPr>
          </a:p>
        </p:txBody>
      </p:sp>
      <p:pic>
        <p:nvPicPr>
          <p:cNvPr id="3078" name="Picture 6" descr="Група &amp;quot;Капітошка&amp;quot; - Охтирський дошкільний навчальний заклад (ясла-садок)  &amp;quot;Берізка&amp;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2133600" cy="21336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846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ГАЙОК\2020\ПРЕЗЕНТАЦИЯ\Cartoon sun rainbow 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1268760"/>
            <a:ext cx="594537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0099"/>
                </a:solidFill>
              </a:rPr>
              <a:t>● Створення </a:t>
            </a:r>
            <a:r>
              <a:rPr lang="uk-UA" sz="2000" b="1" dirty="0">
                <a:solidFill>
                  <a:srgbClr val="000099"/>
                </a:solidFill>
              </a:rPr>
              <a:t>розвивального середовища, яке сприяє гармонійному розвитку дитини з особливими освітніми </a:t>
            </a:r>
            <a:r>
              <a:rPr lang="uk-UA" sz="2000" b="1" dirty="0" smtClean="0">
                <a:solidFill>
                  <a:srgbClr val="000099"/>
                </a:solidFill>
              </a:rPr>
              <a:t>потребами</a:t>
            </a:r>
            <a:endParaRPr lang="uk-UA" sz="2000" b="1" dirty="0">
              <a:solidFill>
                <a:srgbClr val="000099"/>
              </a:solidFill>
            </a:endParaRPr>
          </a:p>
          <a:p>
            <a:r>
              <a:rPr lang="uk-UA" sz="2000" b="1" dirty="0" smtClean="0">
                <a:solidFill>
                  <a:srgbClr val="000099"/>
                </a:solidFill>
              </a:rPr>
              <a:t>●  Створення </a:t>
            </a:r>
            <a:r>
              <a:rPr lang="uk-UA" sz="2000" b="1" dirty="0">
                <a:solidFill>
                  <a:srgbClr val="000099"/>
                </a:solidFill>
              </a:rPr>
              <a:t>комфортного простору для </a:t>
            </a:r>
            <a:r>
              <a:rPr lang="uk-UA" sz="2000" b="1" dirty="0" smtClean="0">
                <a:solidFill>
                  <a:srgbClr val="000099"/>
                </a:solidFill>
              </a:rPr>
              <a:t>дітей</a:t>
            </a:r>
            <a:endParaRPr lang="uk-UA" sz="2000" b="1" dirty="0">
              <a:solidFill>
                <a:srgbClr val="000099"/>
              </a:solidFill>
            </a:endParaRPr>
          </a:p>
          <a:p>
            <a:r>
              <a:rPr lang="uk-UA" sz="2000" b="1" dirty="0" smtClean="0">
                <a:solidFill>
                  <a:srgbClr val="000099"/>
                </a:solidFill>
              </a:rPr>
              <a:t>● Формування </a:t>
            </a:r>
            <a:r>
              <a:rPr lang="uk-UA" sz="2000" b="1" dirty="0">
                <a:solidFill>
                  <a:srgbClr val="000099"/>
                </a:solidFill>
              </a:rPr>
              <a:t>мовленнєвої і комунікативної компетентності </a:t>
            </a:r>
            <a:r>
              <a:rPr lang="uk-UA" sz="2000" b="1" dirty="0" smtClean="0">
                <a:solidFill>
                  <a:srgbClr val="000099"/>
                </a:solidFill>
              </a:rPr>
              <a:t>дитини</a:t>
            </a:r>
          </a:p>
          <a:p>
            <a:r>
              <a:rPr lang="uk-UA" sz="2000" b="1" dirty="0" smtClean="0">
                <a:solidFill>
                  <a:srgbClr val="000099"/>
                </a:solidFill>
              </a:rPr>
              <a:t>● </a:t>
            </a:r>
            <a:r>
              <a:rPr lang="uk-UA" sz="2000" b="1" dirty="0" smtClean="0">
                <a:solidFill>
                  <a:srgbClr val="000099"/>
                </a:solidFill>
              </a:rPr>
              <a:t>Розвиток </a:t>
            </a:r>
            <a:r>
              <a:rPr lang="uk-UA" sz="2000" b="1" dirty="0" smtClean="0">
                <a:solidFill>
                  <a:srgbClr val="000099"/>
                </a:solidFill>
              </a:rPr>
              <a:t>пізнавальної активності у процесі сумісної діяльності з </a:t>
            </a:r>
            <a:r>
              <a:rPr lang="uk-UA" sz="2000" b="1" dirty="0" smtClean="0">
                <a:solidFill>
                  <a:srgbClr val="000099"/>
                </a:solidFill>
              </a:rPr>
              <a:t>дорослими</a:t>
            </a:r>
          </a:p>
          <a:p>
            <a:r>
              <a:rPr lang="uk-UA" sz="2000" b="1" dirty="0" smtClean="0">
                <a:solidFill>
                  <a:srgbClr val="000099"/>
                </a:solidFill>
              </a:rPr>
              <a:t>● </a:t>
            </a:r>
            <a:r>
              <a:rPr lang="uk-UA" sz="2000" b="1" dirty="0" smtClean="0">
                <a:solidFill>
                  <a:srgbClr val="000099"/>
                </a:solidFill>
              </a:rPr>
              <a:t>Забезпечення ранньої соціалізації дітей</a:t>
            </a:r>
            <a:r>
              <a:rPr lang="uk-UA" sz="2000" dirty="0" smtClean="0"/>
              <a:t> </a:t>
            </a:r>
            <a:endParaRPr lang="uk-UA" sz="2000" b="1" dirty="0">
              <a:solidFill>
                <a:srgbClr val="000099"/>
              </a:solidFill>
            </a:endParaRPr>
          </a:p>
          <a:p>
            <a:r>
              <a:rPr lang="uk-UA" sz="2000" b="1" dirty="0">
                <a:solidFill>
                  <a:srgbClr val="000099"/>
                </a:solidFill>
              </a:rPr>
              <a:t>● </a:t>
            </a:r>
            <a:r>
              <a:rPr lang="uk-UA" sz="2000" b="1" dirty="0" smtClean="0">
                <a:solidFill>
                  <a:srgbClr val="000099"/>
                </a:solidFill>
              </a:rPr>
              <a:t>Формування </a:t>
            </a:r>
            <a:r>
              <a:rPr lang="uk-UA" sz="2000" b="1" dirty="0">
                <a:solidFill>
                  <a:srgbClr val="000099"/>
                </a:solidFill>
              </a:rPr>
              <a:t>у дітей уявлення про </a:t>
            </a:r>
            <a:r>
              <a:rPr lang="uk-UA" sz="2000" b="1" dirty="0" smtClean="0">
                <a:solidFill>
                  <a:srgbClr val="000099"/>
                </a:solidFill>
              </a:rPr>
              <a:t>самого </a:t>
            </a:r>
            <a:r>
              <a:rPr lang="uk-UA" sz="2000" b="1" dirty="0">
                <a:solidFill>
                  <a:srgbClr val="000099"/>
                </a:solidFill>
              </a:rPr>
              <a:t>себе, виховування елементарних навичок для вибудовування системи позитивного ставлення особливої дитини до </a:t>
            </a:r>
            <a:r>
              <a:rPr lang="uk-UA" sz="2000" b="1" dirty="0" smtClean="0">
                <a:solidFill>
                  <a:srgbClr val="000099"/>
                </a:solidFill>
              </a:rPr>
              <a:t>себе</a:t>
            </a:r>
          </a:p>
          <a:p>
            <a:r>
              <a:rPr lang="uk-UA" sz="2000" b="1" dirty="0" smtClean="0">
                <a:solidFill>
                  <a:srgbClr val="000099"/>
                </a:solidFill>
              </a:rPr>
              <a:t>● </a:t>
            </a:r>
            <a:r>
              <a:rPr lang="uk-UA" sz="2000" b="1" dirty="0" smtClean="0">
                <a:solidFill>
                  <a:srgbClr val="000099"/>
                </a:solidFill>
              </a:rPr>
              <a:t>Надання реабілітаційних послуг згідно з індивідуальною програмою реабілітації дитини</a:t>
            </a:r>
            <a:endParaRPr lang="uk-UA" sz="2000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73828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Пріоритетні напрямки роботи групи: </a:t>
            </a:r>
          </a:p>
        </p:txBody>
      </p:sp>
    </p:spTree>
    <p:extLst>
      <p:ext uri="{BB962C8B-B14F-4D97-AF65-F5344CB8AC3E}">
        <p14:creationId xmlns:p14="http://schemas.microsoft.com/office/powerpoint/2010/main" xmlns="" val="2630571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астасия\Desktop\САЙТ\фото\viptalisman_2869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3434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астасия\Desktop\САЙТ\фото\viptalisman_393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4698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астасия\Desktop\САЙТ\фото\viptalisman_5078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115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астасия\Desktop\САЙТ\фото\viptalisman_163360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1"/>
          <a:stretch/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60946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162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admin</cp:lastModifiedBy>
  <cp:revision>18</cp:revision>
  <dcterms:created xsi:type="dcterms:W3CDTF">2022-02-16T07:35:48Z</dcterms:created>
  <dcterms:modified xsi:type="dcterms:W3CDTF">2022-02-19T13:48:43Z</dcterms:modified>
</cp:coreProperties>
</file>